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82" r:id="rId2"/>
    <p:sldId id="583" r:id="rId3"/>
    <p:sldId id="584" r:id="rId4"/>
    <p:sldId id="586" r:id="rId5"/>
    <p:sldId id="587" r:id="rId6"/>
    <p:sldId id="588" r:id="rId7"/>
    <p:sldId id="591" r:id="rId8"/>
    <p:sldId id="590" r:id="rId9"/>
    <p:sldId id="473" r:id="rId10"/>
    <p:sldId id="580" r:id="rId11"/>
    <p:sldId id="560" r:id="rId12"/>
    <p:sldId id="49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2574C-FC4F-44F0-8774-7457F49D612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87A9E-9EA4-4E66-9D56-69E25CEBF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991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7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76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30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61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chăn</a:t>
            </a:r>
            <a:r>
              <a:rPr lang="en-US" baseline="0" dirty="0"/>
              <a:t>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on, </a:t>
            </a:r>
            <a:r>
              <a:rPr lang="en-US" baseline="0" dirty="0" err="1"/>
              <a:t>ôn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3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8193B4-86FD-4B10-BE95-A9017295E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45B1B66-CB3D-4E24-B559-E405C1E2D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7BB3A7-81C2-438C-9E01-F6372D8A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88EAE4-EEC3-43E7-B190-13194FC6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BAA94C-282B-44B3-B5AE-FAB3180A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67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369B4F-3F29-42E7-A869-36FA8D5C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D637094-9E0B-45E5-B0D5-743DDA1F2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91727-F60B-4FD5-AD2C-077AFB2AB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E41D62-0D56-4F8E-A021-068B8CE6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0DAA5C-7E75-4BEE-844A-2BA9DC9F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894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A89BDD7-090E-4BA2-8457-4B2920D69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38DE511-9313-4680-A9D6-5060F7C63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0B9910-BC93-4A77-81EF-801D7B12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C5FE91-5C69-4BCA-84E7-D90A16E5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7D54C-789C-498E-B26A-6969DE69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F93F1B-035E-4D44-A40A-65F6E847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8C3097-7E32-47A1-BBB5-CD31ACA9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C6F6C9-0AE5-42DF-9EF9-CDC0A8C2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C4FFFB-3FBC-4ABA-861B-BB5C5F11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5A1C6F-C173-42D3-ACFE-C24E86E2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69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9D8305-D195-4D75-B5F6-E4822725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C670B2D-19B6-4A15-ACCC-D5516EAC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8569FE-4B26-4E33-BE10-009B6F65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B07592-9BEE-4389-B80A-551E8781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0A4C26-9355-4279-A180-75BE66E8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16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F7334A-3B65-47D1-8455-13173D96A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3F10368-25B9-45BB-9D06-611AF3363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2E226C-B9A9-443D-A8C7-1D9C7020D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1B29BC1-7BFF-42DC-AD45-E8E06140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50DB5ED-A375-4BDA-B836-449F5258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7F8D76D-D6C7-46D9-8401-190E7065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15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81D69B-EA57-4C5F-A178-E7144DF6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82E901-8828-497C-B15D-AB7384DF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052590-3D73-49D1-857A-67F022802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3EDC7E9-183C-407B-9DA3-D8E81F62D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0B895DC-8439-42FD-8033-F0E7D3723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9CA82B9-5C39-4175-B444-6FBFC214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390DFE3-C555-480F-A7EF-86806517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A08D2A3-4B01-487B-8436-BFFD5044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9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30B8DE-364E-4B00-990E-59373093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36B8FD-6DBE-4AED-9353-B54B08D5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B385B7B-8C1C-4F53-8D91-FA7D8BAC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9CDF417-2B9F-48CD-B281-EEA18BDF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77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2E7CD09-CBB1-4B7C-BD33-23E932A4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F8E5B62-55CC-4E3A-966A-D042D36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11C8C19-286E-4002-8D69-47B1E701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3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1F428C-54EF-42B8-92FD-93C6101B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344AC4-3388-4E9B-A611-37D09D6A1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B25340C-468E-4434-B9C3-43C92617F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23F5D6B-557B-423B-A638-4F0078EE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618734E-F114-456A-AE1E-0BF9541C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2EF048-164F-48F0-9026-A8EFCC59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1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F5BA12-E555-47FC-A8D6-35CCC058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325E894-52B7-4FF4-850F-7A819CE19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732C28C-B20A-4558-9C92-DC4119641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9C8E3D-4241-49CE-AB5E-6131373E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D1E59B-0E62-47D0-B7E2-D40921B6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EB21C5-5876-4F55-815B-4247380D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0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C973D5-A160-41D2-BA0B-AFBAB248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6BB3855-BDE6-46E4-8514-4C8AB2C6C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80A81-5496-467E-B1F3-0390B567A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7B090-3230-44ED-898B-504E53B98C4F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DA181D-DC15-4783-8E53-478F88E4D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D7DFD6-4E4B-4AF8-9100-9C6F8DA8C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04EC-25A8-4CEB-A515-7B13F05C4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53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microsoft.com/office/2007/relationships/media" Target="../media/media4.mp3"/><Relationship Id="rId21" Type="http://schemas.microsoft.com/office/2007/relationships/hdphoto" Target="../media/hdphoto12.wdp"/><Relationship Id="rId7" Type="http://schemas.openxmlformats.org/officeDocument/2006/relationships/slideLayout" Target="../slideLayouts/slideLayout1.xml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audio" Target="NUL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22.png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10" Type="http://schemas.openxmlformats.org/officeDocument/2006/relationships/image" Target="../media/image19.jpg"/><Relationship Id="rId19" Type="http://schemas.microsoft.com/office/2007/relationships/hdphoto" Target="../media/hdphoto11.wdp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video" Target="../media/media1.mp4"/><Relationship Id="rId16" Type="http://schemas.microsoft.com/office/2007/relationships/hdphoto" Target="../media/hdphoto6.wdp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341" y="4829628"/>
            <a:ext cx="12203985" cy="204140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defTabSz="1219114">
              <a:defRPr/>
            </a:pPr>
            <a:endParaRPr lang="zh-CN" altLang="en-US">
              <a:solidFill>
                <a:srgbClr val="000000"/>
              </a:solidFill>
              <a:latin typeface="Calibri"/>
              <a:ea typeface="宋体"/>
            </a:endParaRPr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" y="2165426"/>
            <a:ext cx="3374828" cy="46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5993" y="4314774"/>
            <a:ext cx="12203986" cy="2527151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pPr defTabSz="1219114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51" name="TextBox 1">
            <a:extLst>
              <a:ext uri="{FF2B5EF4-FFF2-40B4-BE49-F238E27FC236}">
                <a16:creationId xmlns:a16="http://schemas.microsoft.com/office/drawing/2014/main" id="{BA600810-5BFB-4DB6-8FE3-1CE2362F5654}"/>
              </a:ext>
            </a:extLst>
          </p:cNvPr>
          <p:cNvSpPr txBox="1"/>
          <p:nvPr/>
        </p:nvSpPr>
        <p:spPr>
          <a:xfrm>
            <a:off x="2081584" y="2276146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11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2" name="TextBox 3">
            <a:extLst>
              <a:ext uri="{FF2B5EF4-FFF2-40B4-BE49-F238E27FC236}">
                <a16:creationId xmlns:a16="http://schemas.microsoft.com/office/drawing/2014/main" id="{3E9FD322-59AE-42C6-8D07-4123CE9B5226}"/>
              </a:ext>
            </a:extLst>
          </p:cNvPr>
          <p:cNvSpPr txBox="1"/>
          <p:nvPr/>
        </p:nvSpPr>
        <p:spPr>
          <a:xfrm>
            <a:off x="5856739" y="3242257"/>
            <a:ext cx="3857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4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on oân ( tieát 2 )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53" name="Group 4">
            <a:extLst>
              <a:ext uri="{FF2B5EF4-FFF2-40B4-BE49-F238E27FC236}">
                <a16:creationId xmlns:a16="http://schemas.microsoft.com/office/drawing/2014/main" id="{3C6E2935-5E20-403B-8184-9549297012C0}"/>
              </a:ext>
            </a:extLst>
          </p:cNvPr>
          <p:cNvGrpSpPr/>
          <p:nvPr/>
        </p:nvGrpSpPr>
        <p:grpSpPr>
          <a:xfrm>
            <a:off x="4139079" y="2859177"/>
            <a:ext cx="1656184" cy="1584176"/>
            <a:chOff x="5189446" y="8389104"/>
            <a:chExt cx="3240360" cy="3240360"/>
          </a:xfrm>
        </p:grpSpPr>
        <p:pic>
          <p:nvPicPr>
            <p:cNvPr id="154" name="Picture 1">
              <a:extLst>
                <a:ext uri="{FF2B5EF4-FFF2-40B4-BE49-F238E27FC236}">
                  <a16:creationId xmlns:a16="http://schemas.microsoft.com/office/drawing/2014/main" id="{0A190CD4-279A-4F84-A426-3D7BA8C0D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46" y="8389104"/>
              <a:ext cx="3240360" cy="3240360"/>
            </a:xfrm>
            <a:prstGeom prst="rect">
              <a:avLst/>
            </a:prstGeom>
          </p:spPr>
        </p:pic>
        <p:sp>
          <p:nvSpPr>
            <p:cNvPr id="155" name="Rectangle 2">
              <a:extLst>
                <a:ext uri="{FF2B5EF4-FFF2-40B4-BE49-F238E27FC236}">
                  <a16:creationId xmlns:a16="http://schemas.microsoft.com/office/drawing/2014/main" id="{EF9CE722-D035-4D5E-B37A-DFF7FD964759}"/>
                </a:ext>
              </a:extLst>
            </p:cNvPr>
            <p:cNvSpPr/>
            <p:nvPr/>
          </p:nvSpPr>
          <p:spPr>
            <a:xfrm>
              <a:off x="5953131" y="9697294"/>
              <a:ext cx="17129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02514"/>
              <a:r>
                <a:rPr lang="en-US" sz="1800" b="1">
                  <a:solidFill>
                    <a:schemeClr val="bg1"/>
                  </a:solidFill>
                  <a:latin typeface="VNI-Avo" pitchFamily="2" charset="0"/>
                </a:rPr>
                <a:t>Baøi 3</a:t>
              </a:r>
              <a:endParaRPr lang="en-US" sz="18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sp>
        <p:nvSpPr>
          <p:cNvPr id="156" name="TextBox 1">
            <a:extLst>
              <a:ext uri="{FF2B5EF4-FFF2-40B4-BE49-F238E27FC236}">
                <a16:creationId xmlns:a16="http://schemas.microsoft.com/office/drawing/2014/main" id="{3AD4AB7C-40A2-413D-A94D-918F1D78D0B0}"/>
              </a:ext>
            </a:extLst>
          </p:cNvPr>
          <p:cNvSpPr txBox="1"/>
          <p:nvPr/>
        </p:nvSpPr>
        <p:spPr>
          <a:xfrm>
            <a:off x="2088366" y="1590005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 VIEÄT</a:t>
            </a:r>
          </a:p>
        </p:txBody>
      </p:sp>
      <p:sp>
        <p:nvSpPr>
          <p:cNvPr id="157" name="TextBox 1">
            <a:extLst>
              <a:ext uri="{FF2B5EF4-FFF2-40B4-BE49-F238E27FC236}">
                <a16:creationId xmlns:a16="http://schemas.microsoft.com/office/drawing/2014/main" id="{9F137403-91F0-4650-9649-7F8E9745B5BC}"/>
              </a:ext>
            </a:extLst>
          </p:cNvPr>
          <p:cNvSpPr txBox="1"/>
          <p:nvPr/>
        </p:nvSpPr>
        <p:spPr>
          <a:xfrm>
            <a:off x="1865560" y="231755"/>
            <a:ext cx="8712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UÛY BAN NHAÂN DAÂN QUAÄN 12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 TIEÅU HOÏC LYÙ TÖÏ TROÏNG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-40820"/>
            <a:ext cx="12180856" cy="687938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745666" y="2060292"/>
            <a:ext cx="2531068" cy="2531068"/>
            <a:chOff x="8283569" y="1645920"/>
            <a:chExt cx="2531217" cy="25312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961977" y="2458044"/>
              <a:ext cx="1025164" cy="873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oân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6905" y="1875704"/>
            <a:ext cx="2878583" cy="2941373"/>
            <a:chOff x="3290032" y="3523812"/>
            <a:chExt cx="3171237" cy="31712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78635" y="4506249"/>
              <a:ext cx="1363703" cy="941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buùt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2338" y="-40820"/>
            <a:ext cx="3609788" cy="934238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 defTabSz="914336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cöøu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9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0569" y="2620423"/>
            <a:ext cx="609565" cy="609565"/>
          </a:xfrm>
          <a:prstGeom prst="rect">
            <a:avLst/>
          </a:prstGeom>
        </p:spPr>
      </p:pic>
      <p:pic>
        <p:nvPicPr>
          <p:cNvPr id="33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2960" y="2772813"/>
            <a:ext cx="609565" cy="60956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634010" y="3382378"/>
            <a:ext cx="3553279" cy="3388466"/>
            <a:chOff x="3290032" y="3523812"/>
            <a:chExt cx="3171237" cy="31712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244745" y="4628777"/>
              <a:ext cx="891695" cy="817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on</a:t>
              </a:r>
            </a:p>
          </p:txBody>
        </p:sp>
      </p:grpSp>
      <p:pic>
        <p:nvPicPr>
          <p:cNvPr id="37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5351" y="2925205"/>
            <a:ext cx="609565" cy="609565"/>
          </a:xfrm>
          <a:prstGeom prst="rect">
            <a:avLst/>
          </a:prstGeom>
        </p:spPr>
      </p:pic>
      <p:pic>
        <p:nvPicPr>
          <p:cNvPr id="38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81385" y="2178156"/>
            <a:ext cx="609565" cy="60956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372197" y="3367085"/>
            <a:ext cx="4041247" cy="3570360"/>
            <a:chOff x="7906073" y="1753966"/>
            <a:chExt cx="2813785" cy="28137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073" y="1753966"/>
              <a:ext cx="2813785" cy="281378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560929" y="2865452"/>
              <a:ext cx="2027707" cy="688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baøn</a:t>
              </a:r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troøn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5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333777" y="2330546"/>
            <a:ext cx="609565" cy="609565"/>
          </a:xfrm>
          <a:prstGeom prst="rect">
            <a:avLst/>
          </a:prstGeom>
        </p:spPr>
      </p:pic>
      <p:pic>
        <p:nvPicPr>
          <p:cNvPr id="46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86168" y="2482938"/>
            <a:ext cx="609565" cy="60956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90197" y="3523808"/>
            <a:ext cx="3171051" cy="3171051"/>
            <a:chOff x="3290032" y="3523812"/>
            <a:chExt cx="3171237" cy="31712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97507" y="4737857"/>
              <a:ext cx="1416585" cy="873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noùn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7" name="Party Tyme Karaoke – Old Macdonald Had A Farm (Made Popular By Children'S Music) [karaoke Version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7393" y="1755509"/>
            <a:ext cx="609565" cy="6095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61" y="-156337"/>
            <a:ext cx="3605445" cy="2704084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1993" y="942074"/>
            <a:ext cx="609565" cy="60956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0276734" y="1736911"/>
            <a:ext cx="2171087" cy="1805381"/>
            <a:chOff x="8283569" y="1645920"/>
            <a:chExt cx="2531217" cy="253121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9094519" y="2218969"/>
              <a:ext cx="1422357" cy="111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4500" b="1" dirty="0" err="1">
                  <a:solidFill>
                    <a:prstClr val="black"/>
                  </a:solidFill>
                  <a:latin typeface="VNI-Avo" pitchFamily="2" charset="0"/>
                </a:rPr>
                <a:t>saân</a:t>
              </a:r>
              <a:endParaRPr lang="en-US" sz="45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8194" name="Picture 2" descr="Farmer cartoon png 1 » PNG Ima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60" y="-4631"/>
            <a:ext cx="3763029" cy="38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803433" y="2925204"/>
            <a:ext cx="3367982" cy="2936234"/>
            <a:chOff x="8283569" y="1645920"/>
            <a:chExt cx="2531217" cy="253121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16267" y="2514129"/>
              <a:ext cx="1392907" cy="752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6"/>
              <a:r>
                <a:rPr lang="en-US" sz="5000" b="1" dirty="0" err="1">
                  <a:solidFill>
                    <a:prstClr val="black"/>
                  </a:solidFill>
                  <a:latin typeface="VNI-Avo" pitchFamily="2" charset="0"/>
                </a:rPr>
                <a:t>ngoïn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9" name="click.wav"/>
          </p:stSnd>
        </p:sndAc>
      </p:transition>
    </mc:Choice>
    <mc:Fallback xmlns="">
      <p:transition spd="slow">
        <p:fade/>
        <p:sndAc>
          <p:stSnd>
            <p:snd r:embed="rId2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72357 0.02662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88203 -0.03125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2" y="-15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5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90976 0.00926 " pathEditMode="relative" rAng="0" ptsTypes="AA">
                                      <p:cBhvr>
                                        <p:cTn id="70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57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90976 0.00926 " pathEditMode="relative" rAng="0" ptsTypes="AA">
                                      <p:cBhvr>
                                        <p:cTn id="84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57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828E-6 -2.60788E-6 L -0.90976 0.00915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88" y="4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0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606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1"/>
            <a:ext cx="1228167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72427" y="1824019"/>
            <a:ext cx="13336853" cy="2652347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10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10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10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10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10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10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79" y="-218684"/>
            <a:ext cx="8389674" cy="83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-16328"/>
            <a:ext cx="1219128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64" y="-185241"/>
            <a:ext cx="12110314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6713" y="1459250"/>
            <a:ext cx="4813074" cy="21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1238475">
              <a:defRPr/>
            </a:pPr>
            <a:r>
              <a:rPr lang="en-US" sz="6686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Thaûo</a:t>
            </a:r>
            <a:r>
              <a:rPr lang="en-US" sz="6686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86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luaän</a:t>
            </a:r>
            <a:r>
              <a:rPr lang="en-US" sz="6686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</a:p>
          <a:p>
            <a:pPr algn="ctr" defTabSz="1238475">
              <a:defRPr/>
            </a:pPr>
            <a:r>
              <a:rPr lang="en-US" sz="6686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nhoùm</a:t>
            </a:r>
            <a:r>
              <a:rPr lang="en-US" sz="6686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1792494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63587" y="2023653"/>
            <a:ext cx="3401291" cy="93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gheá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ñoân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2637" y="5030115"/>
            <a:ext cx="3541485" cy="93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nhaøo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loän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0" y="25216"/>
            <a:ext cx="942360" cy="927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766" y="520421"/>
            <a:ext cx="3169116" cy="93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baøn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troøn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63587" y="3526884"/>
            <a:ext cx="306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boøn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bon</a:t>
            </a:r>
          </a:p>
        </p:txBody>
      </p:sp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344" y="2"/>
            <a:ext cx="1297267" cy="729712"/>
          </a:xfrm>
          <a:prstGeom prst="rect">
            <a:avLst/>
          </a:prstGeom>
        </p:spPr>
      </p:pic>
      <p:pic>
        <p:nvPicPr>
          <p:cNvPr id="1026" name="Picture 2" descr="Bàn Ăn Tròn Gỗ MDF Vene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438" r="9562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1262" r="8075" b="13770"/>
          <a:stretch/>
        </p:blipFill>
        <p:spPr bwMode="auto">
          <a:xfrm>
            <a:off x="932542" y="699699"/>
            <a:ext cx="2823755" cy="21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ỗ Chắc Chắn Chân 7 Thanh Thanh Cao Ghế Cao Phân Thanh Phân Cao Su Gỗ Thang  Phân Thanh Cao Ghế| | - AliExpres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0" b="95625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7484" r="23036" b="7689"/>
          <a:stretch/>
        </p:blipFill>
        <p:spPr bwMode="auto">
          <a:xfrm>
            <a:off x="9795311" y="66902"/>
            <a:ext cx="1969750" cy="25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3882" y="3526885"/>
            <a:ext cx="3600220" cy="2395783"/>
            <a:chOff x="153701" y="2448446"/>
            <a:chExt cx="3553550" cy="2364727"/>
          </a:xfrm>
        </p:grpSpPr>
        <p:pic>
          <p:nvPicPr>
            <p:cNvPr id="1030" name="Picture 6" descr="Bòn bon Cần Thơ | CÔNG TY CP ĐẦU TƯ SX TM DV CUỘC SỐNG XAN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01" y="2448446"/>
              <a:ext cx="3553550" cy="2364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Bòn bon Thái: Chỉ 55K cho 1 kg mà mang lại lợi ích cực tuyệt cho sức khoẻ -  3FFruits - Thương hiệu trái cây nhập khẩu số 1 VN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379" b="99267" l="329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7012" b="2418"/>
            <a:stretch/>
          </p:blipFill>
          <p:spPr bwMode="auto">
            <a:xfrm>
              <a:off x="2263974" y="3336773"/>
              <a:ext cx="1443277" cy="102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Tumbling Class - ISG Gymnastics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5" b="100000" l="10000" r="98714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7" r="29493"/>
          <a:stretch/>
        </p:blipFill>
        <p:spPr bwMode="auto">
          <a:xfrm>
            <a:off x="9326384" y="2665640"/>
            <a:ext cx="2699287" cy="41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7 -0.07434 L -0.35039 0.306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0" y="19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52E-7 4.1651E-6 L 0.1876 -0.151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0" y="-7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0475E-7 -3.50844E-6 L -0.33734 0.333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3" y="16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573E-6 -1.18199E-6 L 0.25766 0.1139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6" y="5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2621" y="1896973"/>
            <a:ext cx="5416548" cy="1621749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</a:bodyPr>
          <a:lstStyle/>
          <a:p>
            <a:pPr algn="ctr" defTabSz="1295199">
              <a:defRPr/>
            </a:pPr>
            <a:r>
              <a:rPr lang="en-US" sz="9726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726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72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Đàn Gà con - Nhạc thiếu nhi có lời hát - Bài hát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" y="2877"/>
            <a:ext cx="12196405" cy="68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58" y="0"/>
            <a:ext cx="1219128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0380" y="2188787"/>
            <a:ext cx="11088962" cy="38665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36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nhaø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tróu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quaû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haùi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chín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roài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oân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toàn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baûo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chia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cho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beø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Caùc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ñeàu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khen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ngoït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397" y="122138"/>
            <a:ext cx="1112095" cy="10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1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58" y="0"/>
            <a:ext cx="1219128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0380" y="2042880"/>
            <a:ext cx="11088962" cy="40124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36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Caây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nhaø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tróu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quaû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Meï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haùi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chín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roài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oân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toàn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baûo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chia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baïn</a:t>
            </a:r>
            <a:r>
              <a:rPr lang="en-US" sz="4052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chemeClr val="tx1"/>
                </a:solidFill>
                <a:latin typeface="VNI-Avo" pitchFamily="2" charset="0"/>
              </a:rPr>
              <a:t>beø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Caùc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ñeàu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khen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ngon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ngoït</a:t>
            </a:r>
            <a:r>
              <a:rPr lang="en-US" sz="4052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397" y="122138"/>
            <a:ext cx="1112095" cy="109430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9743685" y="2334695"/>
            <a:ext cx="145907" cy="6565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99204" y="4231491"/>
            <a:ext cx="145907" cy="6565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01695" y="5106935"/>
            <a:ext cx="145907" cy="6565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118119" y="5106935"/>
            <a:ext cx="145907" cy="6565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177852" y="2097640"/>
            <a:ext cx="2334518" cy="1203648"/>
          </a:xfrm>
          <a:prstGeom prst="ellips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8337" y="3265593"/>
            <a:ext cx="1813544" cy="94839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CCE85C-D47C-40D7-97E7-42E2353B423E}"/>
              </a:ext>
            </a:extLst>
          </p:cNvPr>
          <p:cNvSpPr txBox="1"/>
          <p:nvPr/>
        </p:nvSpPr>
        <p:spPr>
          <a:xfrm>
            <a:off x="1756820" y="2214200"/>
            <a:ext cx="463205" cy="59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2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BB8A8-C180-45F1-9423-393269471556}"/>
              </a:ext>
            </a:extLst>
          </p:cNvPr>
          <p:cNvSpPr txBox="1"/>
          <p:nvPr/>
        </p:nvSpPr>
        <p:spPr>
          <a:xfrm>
            <a:off x="9873989" y="2107008"/>
            <a:ext cx="463205" cy="59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2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B81F1-722F-4CB2-841F-E10B2276DDC5}"/>
              </a:ext>
            </a:extLst>
          </p:cNvPr>
          <p:cNvSpPr txBox="1"/>
          <p:nvPr/>
        </p:nvSpPr>
        <p:spPr>
          <a:xfrm>
            <a:off x="4272157" y="3999708"/>
            <a:ext cx="463205" cy="59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2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0149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6" y="291991"/>
            <a:ext cx="12092849" cy="641992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262" b="74357" l="1051" r="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313320" y="-155555"/>
            <a:ext cx="1594376" cy="16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4561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099" y="3064232"/>
            <a:ext cx="5719934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2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26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157</Words>
  <Application>Microsoft Office PowerPoint</Application>
  <PresentationFormat>Màn hình rộng</PresentationFormat>
  <Paragraphs>39</Paragraphs>
  <Slides>12</Slides>
  <Notes>8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等线</vt:lpstr>
      <vt:lpstr>Arial</vt:lpstr>
      <vt:lpstr>Calibri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2021-12-01T06:24:07Z</dcterms:created>
  <dcterms:modified xsi:type="dcterms:W3CDTF">2021-12-01T06:31:00Z</dcterms:modified>
</cp:coreProperties>
</file>